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5" r:id="rId5"/>
    <p:sldId id="114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是一封通知信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组织学生下周日在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进行郊游活动的具体安排和注意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863" y="2621989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836712"/>
            <a:ext cx="11449272" cy="150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3591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bottom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on a trip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278782" y="999312"/>
            <a:ext cx="7848872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541507"/>
            <a:ext cx="11485848" cy="249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parents,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Sunday, June 1st, we’ll 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Fun Times Zoo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algn="dist"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We’ll meet at the school gate at 8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am, and then take the school bus to the zoo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zoo, students will watch a short film about different animals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students will be 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groups of 5—7 to watch all kinds of animals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group will be given a piece of paper with some questions to fill out while watching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3075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考查动词短语。句意：下周日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我们将去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“Fun Times”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动物园游玩。此处需要填入表示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去旅行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的短语。空格前有助动词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后接动词原形构成一般将来时。故填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on a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06103" y="1901757"/>
            <a:ext cx="1572866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go on a trip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946112" y="3117063"/>
            <a:ext cx="1079142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divided</a:t>
            </a:r>
            <a:endParaRPr lang="zh-CN" altLang="en-US" sz="22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5334172"/>
            <a:ext cx="11485848" cy="866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考查动词。句意：然后学生们将被分成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人一组去观察各种动物。此处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含义且需用被动语态（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,divide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7" y="1368346"/>
            <a:ext cx="11521279" cy="5484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90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被分成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扩展.eps" descr="id:2147488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93508"/>
            <a:ext cx="1906889" cy="3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05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01155"/>
            <a:ext cx="11485848" cy="2862322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prepare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for your child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$20 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ticket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 and water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filling out the paper with the questions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sign 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this page and return it before Thursday, May 29th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this note, your child won’t be allowed 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trip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 Miss Green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algn="r"/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Signature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en-US" sz="20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69269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bottom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on a trip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278782" y="819460"/>
            <a:ext cx="7776864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9469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考查非谓语动词。句意：请为您的孩子准备以下物品。空格处缺少形容词修饰名词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最合适。故填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73228" y="1241122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following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3500776" y="2201904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bottom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48194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考查名词。句意：请在本页底部签名并于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周四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）前交回。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此处需要填入表示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底部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bottom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78982" y="2636912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attend</a:t>
            </a:r>
            <a:endParaRPr lang="zh-CN" altLang="en-US" sz="24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2847" y="572494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考查动词。句意：若无此便条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您的孩子将不被允许参加这次旅行。此处需填入表示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的动词。不定式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allowed to do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06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337</Words>
  <Application>Microsoft Office PowerPoint</Application>
  <PresentationFormat>自定义</PresentationFormat>
  <Paragraphs>26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